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4" d="100"/>
          <a:sy n="44" d="100"/>
        </p:scale>
        <p:origin x="-22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a-DK" smtClean="0"/>
              <a:t>Klik for at redigere i masteren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4C632F6C-9786-694F-BF48-B19693A851CC}"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B0F336C-B548-AB4A-92E5-F563AC0CC125}"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4C632F6C-9786-694F-BF48-B19693A851CC}"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B0F336C-B548-AB4A-92E5-F563AC0CC125}"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C632F6C-9786-694F-BF48-B19693A851CC}"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B0F336C-B548-AB4A-92E5-F563AC0CC125}" type="slidenum">
              <a:rPr lang="da-DK" smtClean="0"/>
              <a:t>‹nr.›</a:t>
            </a:fld>
            <a:endParaRPr lang="da-DK"/>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a-DK" smtClean="0"/>
              <a:t>Klik for at redigere i masteren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4C632F6C-9786-694F-BF48-B19693A851CC}"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B0F336C-B548-AB4A-92E5-F563AC0CC125}" type="slidenum">
              <a:rPr lang="da-DK" smtClean="0"/>
              <a:t>‹nr.›</a:t>
            </a:fld>
            <a:endParaRPr lang="da-DK"/>
          </a:p>
        </p:txBody>
      </p:sp>
      <p:sp>
        <p:nvSpPr>
          <p:cNvPr id="7" name="Title 6"/>
          <p:cNvSpPr>
            <a:spLocks noGrp="1"/>
          </p:cNvSpPr>
          <p:nvPr>
            <p:ph type="title"/>
          </p:nvPr>
        </p:nvSpPr>
        <p:spPr/>
        <p:txBody>
          <a:bodyPr/>
          <a:lstStyle/>
          <a:p>
            <a:r>
              <a:rPr lang="da-DK" smtClean="0"/>
              <a:t>Klik for at redigere i masteren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a-DK" smtClean="0"/>
              <a:t>Klik for at redigere i masteren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Date Placeholder 3"/>
          <p:cNvSpPr>
            <a:spLocks noGrp="1"/>
          </p:cNvSpPr>
          <p:nvPr>
            <p:ph type="dt" sz="half" idx="10"/>
          </p:nvPr>
        </p:nvSpPr>
        <p:spPr/>
        <p:txBody>
          <a:bodyPr/>
          <a:lstStyle/>
          <a:p>
            <a:fld id="{4C632F6C-9786-694F-BF48-B19693A851CC}" type="datetimeFigureOut">
              <a:rPr lang="da-DK" smtClean="0"/>
              <a:t>31/08/17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B0F336C-B548-AB4A-92E5-F563AC0CC125}"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5" name="Date Placeholder 4"/>
          <p:cNvSpPr>
            <a:spLocks noGrp="1"/>
          </p:cNvSpPr>
          <p:nvPr>
            <p:ph type="dt" sz="half" idx="10"/>
          </p:nvPr>
        </p:nvSpPr>
        <p:spPr/>
        <p:txBody>
          <a:bodyPr/>
          <a:lstStyle/>
          <a:p>
            <a:fld id="{4C632F6C-9786-694F-BF48-B19693A851CC}" type="datetimeFigureOut">
              <a:rPr lang="da-DK" smtClean="0"/>
              <a:t>31/08/17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B0F336C-B548-AB4A-92E5-F563AC0CC125}" type="slidenum">
              <a:rPr lang="da-DK" smtClean="0"/>
              <a:t>‹nr.›</a:t>
            </a:fld>
            <a:endParaRPr lang="da-DK"/>
          </a:p>
        </p:txBody>
      </p:sp>
      <p:sp>
        <p:nvSpPr>
          <p:cNvPr id="9" name="Content Placeholder 8"/>
          <p:cNvSpPr>
            <a:spLocks noGrp="1"/>
          </p:cNvSpPr>
          <p:nvPr>
            <p:ph sz="quarter" idx="13"/>
          </p:nvPr>
        </p:nvSpPr>
        <p:spPr>
          <a:xfrm>
            <a:off x="676655" y="2679192"/>
            <a:ext cx="3822192" cy="34472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4C632F6C-9786-694F-BF48-B19693A851CC}" type="datetimeFigureOut">
              <a:rPr lang="da-DK" smtClean="0"/>
              <a:t>31/08/17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1B0F336C-B548-AB4A-92E5-F563AC0CC125}"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Date Placeholder 2"/>
          <p:cNvSpPr>
            <a:spLocks noGrp="1"/>
          </p:cNvSpPr>
          <p:nvPr>
            <p:ph type="dt" sz="half" idx="10"/>
          </p:nvPr>
        </p:nvSpPr>
        <p:spPr/>
        <p:txBody>
          <a:bodyPr/>
          <a:lstStyle/>
          <a:p>
            <a:fld id="{4C632F6C-9786-694F-BF48-B19693A851CC}" type="datetimeFigureOut">
              <a:rPr lang="da-DK" smtClean="0"/>
              <a:t>31/08/17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B0F336C-B548-AB4A-92E5-F563AC0CC125}"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C632F6C-9786-694F-BF48-B19693A851CC}" type="datetimeFigureOut">
              <a:rPr lang="da-DK" smtClean="0"/>
              <a:t>31/08/17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1B0F336C-B548-AB4A-92E5-F563AC0CC125}"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C632F6C-9786-694F-BF48-B19693A851CC}" type="datetimeFigureOut">
              <a:rPr lang="da-DK" smtClean="0"/>
              <a:t>31/08/17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B0F336C-B548-AB4A-92E5-F563AC0CC125}" type="slidenum">
              <a:rPr lang="da-DK" smtClean="0"/>
              <a:t>‹nr.›</a:t>
            </a:fld>
            <a:endParaRPr lang="da-DK"/>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a-DK" smtClean="0"/>
              <a:t>Klik for at redigere i masteren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a-DK" smtClean="0"/>
              <a:t>Klik for at redigere i masteren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Date Placeholder 4"/>
          <p:cNvSpPr>
            <a:spLocks noGrp="1"/>
          </p:cNvSpPr>
          <p:nvPr>
            <p:ph type="dt" sz="half" idx="10"/>
          </p:nvPr>
        </p:nvSpPr>
        <p:spPr/>
        <p:txBody>
          <a:bodyPr/>
          <a:lstStyle/>
          <a:p>
            <a:fld id="{4C632F6C-9786-694F-BF48-B19693A851CC}" type="datetimeFigureOut">
              <a:rPr lang="da-DK" smtClean="0"/>
              <a:t>31/08/17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B0F336C-B548-AB4A-92E5-F563AC0CC125}" type="slidenum">
              <a:rPr lang="da-DK" smtClean="0"/>
              <a:t>‹nr.›</a:t>
            </a:fld>
            <a:endParaRPr lang="da-DK"/>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a-DK" smtClean="0"/>
              <a:t>Klik for at redigere i masteren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C632F6C-9786-694F-BF48-B19693A851CC}" type="datetimeFigureOut">
              <a:rPr lang="da-DK" smtClean="0"/>
              <a:t>31/08/17</a:t>
            </a:fld>
            <a:endParaRPr lang="da-DK"/>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a-DK"/>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B0F336C-B548-AB4A-92E5-F563AC0CC125}" type="slidenum">
              <a:rPr lang="da-DK" smtClean="0"/>
              <a:t>‹nr.›</a:t>
            </a:fld>
            <a:endParaRPr lang="da-DK"/>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5345" y="626830"/>
            <a:ext cx="8012855" cy="1814504"/>
          </a:xfrm>
        </p:spPr>
        <p:txBody>
          <a:bodyPr>
            <a:normAutofit/>
          </a:bodyPr>
          <a:lstStyle/>
          <a:p>
            <a:pPr algn="l"/>
            <a:r>
              <a:rPr lang="da-DK" sz="3200"/>
              <a:t>Forebyggende </a:t>
            </a:r>
            <a:r>
              <a:rPr lang="da-DK" sz="3200" smtClean="0"/>
              <a:t>samtale</a:t>
            </a:r>
            <a:r>
              <a:rPr lang="da-DK" sz="4000" smtClean="0"/>
              <a:t/>
            </a:r>
            <a:br>
              <a:rPr lang="da-DK" sz="4000" smtClean="0"/>
            </a:br>
            <a:r>
              <a:rPr lang="da-DK" sz="1600" smtClean="0"/>
              <a:t>En </a:t>
            </a:r>
            <a:r>
              <a:rPr lang="da-DK" sz="1600" dirty="0"/>
              <a:t>forebyggende samtale er for dig, der endnu ikke har stress, men ønsker råd og vejledning om, hvordan du undgår at udvikle alvorlig stress.</a:t>
            </a:r>
            <a:br>
              <a:rPr lang="da-DK" sz="1600" dirty="0"/>
            </a:br>
            <a:r>
              <a:rPr lang="da-DK" sz="1600" dirty="0"/>
              <a:t>Kan også vælges som </a:t>
            </a:r>
            <a:r>
              <a:rPr lang="da-DK" sz="1600" dirty="0" err="1"/>
              <a:t>opfølgende</a:t>
            </a:r>
            <a:r>
              <a:rPr lang="da-DK" sz="1600" dirty="0"/>
              <a:t> samtale for dig, der har gennemgået mit stresscoaching forløb.</a:t>
            </a:r>
          </a:p>
        </p:txBody>
      </p:sp>
      <p:sp>
        <p:nvSpPr>
          <p:cNvPr id="3" name="Undertitel 2"/>
          <p:cNvSpPr>
            <a:spLocks noGrp="1"/>
          </p:cNvSpPr>
          <p:nvPr>
            <p:ph type="subTitle" idx="1"/>
          </p:nvPr>
        </p:nvSpPr>
        <p:spPr>
          <a:xfrm>
            <a:off x="445345" y="2769662"/>
            <a:ext cx="8012855" cy="2699096"/>
          </a:xfrm>
        </p:spPr>
        <p:txBody>
          <a:bodyPr>
            <a:normAutofit/>
          </a:bodyPr>
          <a:lstStyle/>
          <a:p>
            <a:pPr marL="285750" indent="-285750" algn="l">
              <a:buFont typeface="Wingdings" charset="2"/>
              <a:buChar char="Ø"/>
            </a:pPr>
            <a:r>
              <a:rPr lang="da-DK" sz="1600" dirty="0" smtClean="0"/>
              <a:t>1 samtale </a:t>
            </a:r>
            <a:r>
              <a:rPr lang="da-DK" sz="1600" dirty="0"/>
              <a:t>af 9</a:t>
            </a:r>
            <a:r>
              <a:rPr lang="da-DK" sz="1600" dirty="0" smtClean="0"/>
              <a:t>0 </a:t>
            </a:r>
            <a:r>
              <a:rPr lang="da-DK" sz="1600" dirty="0"/>
              <a:t>minutters varighed</a:t>
            </a:r>
          </a:p>
          <a:p>
            <a:pPr marL="285750" indent="-285750" algn="l">
              <a:buFont typeface="Wingdings" charset="2"/>
              <a:buChar char="Ø"/>
            </a:pPr>
            <a:r>
              <a:rPr lang="da-DK" sz="1600" dirty="0" smtClean="0"/>
              <a:t>Afklaring </a:t>
            </a:r>
            <a:r>
              <a:rPr lang="da-DK" sz="1600" dirty="0"/>
              <a:t>af din situation i forhold til stress</a:t>
            </a:r>
          </a:p>
          <a:p>
            <a:pPr marL="285750" indent="-285750" algn="l">
              <a:buFont typeface="Wingdings" charset="2"/>
              <a:buChar char="Ø"/>
            </a:pPr>
            <a:r>
              <a:rPr lang="da-DK" sz="1600" dirty="0" smtClean="0"/>
              <a:t>Vurdering </a:t>
            </a:r>
            <a:r>
              <a:rPr lang="da-DK" sz="1600" dirty="0"/>
              <a:t>af din </a:t>
            </a:r>
            <a:r>
              <a:rPr lang="da-DK" sz="1600" dirty="0" smtClean="0"/>
              <a:t>stressbelastning</a:t>
            </a:r>
          </a:p>
          <a:p>
            <a:pPr marL="285750" indent="-285750" algn="l">
              <a:buFont typeface="Wingdings" charset="2"/>
              <a:buChar char="Ø"/>
            </a:pPr>
            <a:r>
              <a:rPr lang="da-DK" sz="1600" dirty="0" smtClean="0"/>
              <a:t>Samtalen </a:t>
            </a:r>
            <a:r>
              <a:rPr lang="da-DK" sz="1600" dirty="0"/>
              <a:t>har fokus på at lære </a:t>
            </a:r>
            <a:r>
              <a:rPr lang="da-DK" sz="1600" dirty="0" smtClean="0"/>
              <a:t>dig </a:t>
            </a:r>
            <a:r>
              <a:rPr lang="da-DK" sz="1600" dirty="0"/>
              <a:t>at tackle og </a:t>
            </a:r>
            <a:r>
              <a:rPr lang="da-DK" sz="1600" dirty="0" smtClean="0"/>
              <a:t>forebygge fremtidig stress</a:t>
            </a:r>
            <a:endParaRPr lang="da-DK" sz="1600" dirty="0"/>
          </a:p>
          <a:p>
            <a:pPr marL="285750" indent="-285750" algn="l">
              <a:buFont typeface="Wingdings" charset="2"/>
              <a:buChar char="Ø"/>
            </a:pPr>
            <a:r>
              <a:rPr lang="da-DK" sz="1600" dirty="0" smtClean="0"/>
              <a:t>Du </a:t>
            </a:r>
            <a:r>
              <a:rPr lang="da-DK" sz="1600" dirty="0"/>
              <a:t>får en bred forståelse for hvad stress er, og konkrete råd </a:t>
            </a:r>
            <a:r>
              <a:rPr lang="da-DK" sz="1600" dirty="0" smtClean="0"/>
              <a:t>og </a:t>
            </a:r>
            <a:r>
              <a:rPr lang="da-DK" sz="1600" dirty="0"/>
              <a:t>vejledning i forhold til håndtering og forebyggelse af </a:t>
            </a:r>
            <a:r>
              <a:rPr lang="da-DK" sz="1600" dirty="0" smtClean="0"/>
              <a:t>stress</a:t>
            </a:r>
          </a:p>
          <a:p>
            <a:pPr marL="285750" indent="-285750" algn="l">
              <a:buFont typeface="Wingdings" charset="2"/>
              <a:buChar char="Ø"/>
            </a:pPr>
            <a:r>
              <a:rPr lang="da-DK" sz="1600" dirty="0" smtClean="0"/>
              <a:t>Redskaber til håndtering af stress</a:t>
            </a:r>
            <a:endParaRPr lang="da-DK" sz="1600" dirty="0"/>
          </a:p>
        </p:txBody>
      </p:sp>
      <p:sp>
        <p:nvSpPr>
          <p:cNvPr id="4" name="Tekstfelt 3"/>
          <p:cNvSpPr txBox="1"/>
          <p:nvPr/>
        </p:nvSpPr>
        <p:spPr>
          <a:xfrm>
            <a:off x="445345" y="5756926"/>
            <a:ext cx="1434257" cy="461665"/>
          </a:xfrm>
          <a:prstGeom prst="rect">
            <a:avLst/>
          </a:prstGeom>
          <a:noFill/>
        </p:spPr>
        <p:txBody>
          <a:bodyPr wrap="none" rtlCol="0">
            <a:spAutoFit/>
          </a:bodyPr>
          <a:lstStyle/>
          <a:p>
            <a:r>
              <a:rPr lang="da-DK" sz="2400" dirty="0" smtClean="0"/>
              <a:t>DKK </a:t>
            </a:r>
            <a:r>
              <a:rPr lang="da-DK" sz="2400" dirty="0" smtClean="0"/>
              <a:t>750</a:t>
            </a:r>
            <a:r>
              <a:rPr lang="da-DK" sz="2400" dirty="0" smtClean="0"/>
              <a:t>,-</a:t>
            </a:r>
            <a:endParaRPr lang="da-DK" sz="2400" dirty="0"/>
          </a:p>
        </p:txBody>
      </p:sp>
    </p:spTree>
    <p:extLst>
      <p:ext uri="{BB962C8B-B14F-4D97-AF65-F5344CB8AC3E}">
        <p14:creationId xmlns:p14="http://schemas.microsoft.com/office/powerpoint/2010/main" val="973219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ølgeform">
  <a:themeElements>
    <a:clrScheme name="Bølg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ølg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ølg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Bølgeform.thmx</Template>
  <TotalTime>8464</TotalTime>
  <Words>65</Words>
  <Application>Microsoft Macintosh PowerPoint</Application>
  <PresentationFormat>Skærmshow (4:3)</PresentationFormat>
  <Paragraphs>8</Paragraphs>
  <Slides>1</Slides>
  <Notes>0</Notes>
  <HiddenSlides>0</HiddenSlides>
  <MMClips>0</MMClips>
  <ScaleCrop>false</ScaleCrop>
  <HeadingPairs>
    <vt:vector size="4" baseType="variant">
      <vt:variant>
        <vt:lpstr>Tema</vt:lpstr>
      </vt:variant>
      <vt:variant>
        <vt:i4>1</vt:i4>
      </vt:variant>
      <vt:variant>
        <vt:lpstr>Diastitler</vt:lpstr>
      </vt:variant>
      <vt:variant>
        <vt:i4>1</vt:i4>
      </vt:variant>
    </vt:vector>
  </HeadingPairs>
  <TitlesOfParts>
    <vt:vector size="2" baseType="lpstr">
      <vt:lpstr>Bølgeform</vt:lpstr>
      <vt:lpstr>Forebyggende samtale En forebyggende samtale er for dig, der endnu ikke har stress, men ønsker råd og vejledning om, hvordan du undgår at udvikle alvorlig stress. Kan også vælges som opfølgende samtale for dig, der har gennemgået mit stresscoaching forløb.</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Forebyggende samtale En forebyggende samtale er for dig, der endnu ikke har stress, men ønsker råd og vejledning om, hvordan du undgår at udvikle alvorlig stress. Kan også vælges som opfølgende samtale for dig, der har gennemgået mit stresscoaching forløb.</dc:title>
  <dc:creator>Pia Blume</dc:creator>
  <cp:lastModifiedBy>Pia Blume</cp:lastModifiedBy>
  <cp:revision>9</cp:revision>
  <dcterms:created xsi:type="dcterms:W3CDTF">2016-01-17T19:40:17Z</dcterms:created>
  <dcterms:modified xsi:type="dcterms:W3CDTF">2017-08-31T15:10:21Z</dcterms:modified>
</cp:coreProperties>
</file>