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9144000" cy="6858000" type="screen4x3"/>
  <p:notesSz cx="6858000" cy="9144000"/>
  <p:defaultText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5" d="100"/>
          <a:sy n="75" d="100"/>
        </p:scale>
        <p:origin x="-1120" y="17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da-DK" smtClean="0"/>
              <a:t>Klik for at redigere i masteren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en-US" dirty="0"/>
          </a:p>
        </p:txBody>
      </p:sp>
      <p:sp>
        <p:nvSpPr>
          <p:cNvPr id="4" name="Date Placeholder 3"/>
          <p:cNvSpPr>
            <a:spLocks noGrp="1"/>
          </p:cNvSpPr>
          <p:nvPr>
            <p:ph type="dt" sz="half" idx="10"/>
          </p:nvPr>
        </p:nvSpPr>
        <p:spPr/>
        <p:txBody>
          <a:bodyPr/>
          <a:lstStyle/>
          <a:p>
            <a:fld id="{93C9E794-1DDB-F040-B35D-B7A32EC3A63E}" type="datetimeFigureOut">
              <a:rPr lang="da-DK" smtClean="0"/>
              <a:t>31/08/17</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9ECF018E-A611-5541-8888-3D1AB78CD6F2}" type="slidenum">
              <a:rPr lang="da-DK" smtClean="0"/>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masteren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Date Placeholder 3"/>
          <p:cNvSpPr>
            <a:spLocks noGrp="1"/>
          </p:cNvSpPr>
          <p:nvPr>
            <p:ph type="dt" sz="half" idx="10"/>
          </p:nvPr>
        </p:nvSpPr>
        <p:spPr/>
        <p:txBody>
          <a:bodyPr/>
          <a:lstStyle/>
          <a:p>
            <a:fld id="{93C9E794-1DDB-F040-B35D-B7A32EC3A63E}" type="datetimeFigureOut">
              <a:rPr lang="da-DK" smtClean="0"/>
              <a:t>31/08/17</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9ECF018E-A611-5541-8888-3D1AB78CD6F2}" type="slidenum">
              <a:rPr lang="da-DK" smtClean="0"/>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et titel og teks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3C9E794-1DDB-F040-B35D-B7A32EC3A63E}" type="datetimeFigureOut">
              <a:rPr lang="da-DK" smtClean="0"/>
              <a:t>31/08/17</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9ECF018E-A611-5541-8888-3D1AB78CD6F2}" type="slidenum">
              <a:rPr lang="da-DK" smtClean="0"/>
              <a:t>‹nr.›</a:t>
            </a:fld>
            <a:endParaRPr lang="da-DK"/>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da-DK" smtClean="0"/>
              <a:t>Klik for at redigere i masteren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Date Placeholder 3"/>
          <p:cNvSpPr>
            <a:spLocks noGrp="1"/>
          </p:cNvSpPr>
          <p:nvPr>
            <p:ph type="dt" sz="half" idx="10"/>
          </p:nvPr>
        </p:nvSpPr>
        <p:spPr/>
        <p:txBody>
          <a:bodyPr/>
          <a:lstStyle/>
          <a:p>
            <a:fld id="{93C9E794-1DDB-F040-B35D-B7A32EC3A63E}" type="datetimeFigureOut">
              <a:rPr lang="da-DK" smtClean="0"/>
              <a:t>31/08/17</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9ECF018E-A611-5541-8888-3D1AB78CD6F2}" type="slidenum">
              <a:rPr lang="da-DK" smtClean="0"/>
              <a:t>‹nr.›</a:t>
            </a:fld>
            <a:endParaRPr lang="da-DK"/>
          </a:p>
        </p:txBody>
      </p:sp>
      <p:sp>
        <p:nvSpPr>
          <p:cNvPr id="7" name="Title 6"/>
          <p:cNvSpPr>
            <a:spLocks noGrp="1"/>
          </p:cNvSpPr>
          <p:nvPr>
            <p:ph type="title"/>
          </p:nvPr>
        </p:nvSpPr>
        <p:spPr/>
        <p:txBody>
          <a:bodyPr/>
          <a:lstStyle/>
          <a:p>
            <a:r>
              <a:rPr lang="da-DK" smtClean="0"/>
              <a:t>Klik for at redigere i masteren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fsnitsoverskrift">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da-DK" smtClean="0"/>
              <a:t>Klik for at redigere i masteren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teksttypografierne i masteren</a:t>
            </a:r>
          </a:p>
        </p:txBody>
      </p:sp>
      <p:sp>
        <p:nvSpPr>
          <p:cNvPr id="4" name="Date Placeholder 3"/>
          <p:cNvSpPr>
            <a:spLocks noGrp="1"/>
          </p:cNvSpPr>
          <p:nvPr>
            <p:ph type="dt" sz="half" idx="10"/>
          </p:nvPr>
        </p:nvSpPr>
        <p:spPr/>
        <p:txBody>
          <a:bodyPr/>
          <a:lstStyle/>
          <a:p>
            <a:fld id="{93C9E794-1DDB-F040-B35D-B7A32EC3A63E}" type="datetimeFigureOut">
              <a:rPr lang="da-DK" smtClean="0"/>
              <a:t>31/08/17</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9ECF018E-A611-5541-8888-3D1AB78CD6F2}" type="slidenum">
              <a:rPr lang="da-DK" smtClean="0"/>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masteren</a:t>
            </a:r>
            <a:endParaRPr lang="en-US"/>
          </a:p>
        </p:txBody>
      </p:sp>
      <p:sp>
        <p:nvSpPr>
          <p:cNvPr id="5" name="Date Placeholder 4"/>
          <p:cNvSpPr>
            <a:spLocks noGrp="1"/>
          </p:cNvSpPr>
          <p:nvPr>
            <p:ph type="dt" sz="half" idx="10"/>
          </p:nvPr>
        </p:nvSpPr>
        <p:spPr/>
        <p:txBody>
          <a:bodyPr/>
          <a:lstStyle/>
          <a:p>
            <a:fld id="{93C9E794-1DDB-F040-B35D-B7A32EC3A63E}" type="datetimeFigureOut">
              <a:rPr lang="da-DK" smtClean="0"/>
              <a:t>31/08/17</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9ECF018E-A611-5541-8888-3D1AB78CD6F2}" type="slidenum">
              <a:rPr lang="da-DK" smtClean="0"/>
              <a:t>‹nr.›</a:t>
            </a:fld>
            <a:endParaRPr lang="da-DK"/>
          </a:p>
        </p:txBody>
      </p:sp>
      <p:sp>
        <p:nvSpPr>
          <p:cNvPr id="9" name="Content Placeholder 8"/>
          <p:cNvSpPr>
            <a:spLocks noGrp="1"/>
          </p:cNvSpPr>
          <p:nvPr>
            <p:ph sz="quarter" idx="13"/>
          </p:nvPr>
        </p:nvSpPr>
        <p:spPr>
          <a:xfrm>
            <a:off x="676655" y="2679192"/>
            <a:ext cx="3822192" cy="3447288"/>
          </a:xfrm>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a-DK" smtClean="0"/>
              <a:t>Klik for at redigere i masteren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7" name="Date Placeholder 6"/>
          <p:cNvSpPr>
            <a:spLocks noGrp="1"/>
          </p:cNvSpPr>
          <p:nvPr>
            <p:ph type="dt" sz="half" idx="10"/>
          </p:nvPr>
        </p:nvSpPr>
        <p:spPr/>
        <p:txBody>
          <a:bodyPr/>
          <a:lstStyle/>
          <a:p>
            <a:fld id="{93C9E794-1DDB-F040-B35D-B7A32EC3A63E}" type="datetimeFigureOut">
              <a:rPr lang="da-DK" smtClean="0"/>
              <a:t>31/08/17</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9ECF018E-A611-5541-8888-3D1AB78CD6F2}" type="slidenum">
              <a:rPr lang="da-DK" smtClean="0"/>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masteren</a:t>
            </a:r>
            <a:endParaRPr lang="en-US"/>
          </a:p>
        </p:txBody>
      </p:sp>
      <p:sp>
        <p:nvSpPr>
          <p:cNvPr id="3" name="Date Placeholder 2"/>
          <p:cNvSpPr>
            <a:spLocks noGrp="1"/>
          </p:cNvSpPr>
          <p:nvPr>
            <p:ph type="dt" sz="half" idx="10"/>
          </p:nvPr>
        </p:nvSpPr>
        <p:spPr/>
        <p:txBody>
          <a:bodyPr/>
          <a:lstStyle/>
          <a:p>
            <a:fld id="{93C9E794-1DDB-F040-B35D-B7A32EC3A63E}" type="datetimeFigureOut">
              <a:rPr lang="da-DK" smtClean="0"/>
              <a:t>31/08/17</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9ECF018E-A611-5541-8888-3D1AB78CD6F2}" type="slidenum">
              <a:rPr lang="da-DK" smtClean="0"/>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93C9E794-1DDB-F040-B35D-B7A32EC3A63E}" type="datetimeFigureOut">
              <a:rPr lang="da-DK" smtClean="0"/>
              <a:t>31/08/17</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9ECF018E-A611-5541-8888-3D1AB78CD6F2}" type="slidenum">
              <a:rPr lang="da-DK" smtClean="0"/>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dhold med billedtekst">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3C9E794-1DDB-F040-B35D-B7A32EC3A63E}" type="datetimeFigureOut">
              <a:rPr lang="da-DK" smtClean="0"/>
              <a:t>31/08/17</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9ECF018E-A611-5541-8888-3D1AB78CD6F2}" type="slidenum">
              <a:rPr lang="da-DK" smtClean="0"/>
              <a:t>‹nr.›</a:t>
            </a:fld>
            <a:endParaRPr lang="da-DK"/>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da-DK" smtClean="0"/>
              <a:t>Klik for at redigere i masteren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da-DK" smtClean="0"/>
              <a:t>Klik for at redigere i masteren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Date Placeholder 4"/>
          <p:cNvSpPr>
            <a:spLocks noGrp="1"/>
          </p:cNvSpPr>
          <p:nvPr>
            <p:ph type="dt" sz="half" idx="10"/>
          </p:nvPr>
        </p:nvSpPr>
        <p:spPr/>
        <p:txBody>
          <a:bodyPr/>
          <a:lstStyle/>
          <a:p>
            <a:fld id="{93C9E794-1DDB-F040-B35D-B7A32EC3A63E}" type="datetimeFigureOut">
              <a:rPr lang="da-DK" smtClean="0"/>
              <a:t>31/08/17</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9ECF018E-A611-5541-8888-3D1AB78CD6F2}" type="slidenum">
              <a:rPr lang="da-DK" smtClean="0"/>
              <a:t>‹nr.›</a:t>
            </a:fld>
            <a:endParaRPr lang="da-DK"/>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Træk billede til pladsholder, eller klik på symbol for at tilføje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da-DK" smtClean="0"/>
              <a:t>Klik for at redigere i masteren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3C9E794-1DDB-F040-B35D-B7A32EC3A63E}" type="datetimeFigureOut">
              <a:rPr lang="da-DK" smtClean="0"/>
              <a:t>31/08/17</a:t>
            </a:fld>
            <a:endParaRPr lang="da-DK"/>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da-DK"/>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ECF018E-A611-5541-8888-3D1AB78CD6F2}" type="slidenum">
              <a:rPr lang="da-DK" smtClean="0"/>
              <a:t>‹nr.›</a:t>
            </a:fld>
            <a:endParaRPr lang="da-DK"/>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412387"/>
            <a:ext cx="7772400" cy="2094927"/>
          </a:xfrm>
        </p:spPr>
        <p:txBody>
          <a:bodyPr anchor="t">
            <a:normAutofit/>
          </a:bodyPr>
          <a:lstStyle/>
          <a:p>
            <a:pPr algn="l"/>
            <a:r>
              <a:rPr lang="da-DK" sz="3200" dirty="0">
                <a:latin typeface="Candara"/>
                <a:cs typeface="Candara"/>
              </a:rPr>
              <a:t>Pårørende </a:t>
            </a:r>
            <a:r>
              <a:rPr lang="da-DK" sz="3200" dirty="0" smtClean="0">
                <a:latin typeface="Candara"/>
                <a:cs typeface="Candara"/>
              </a:rPr>
              <a:t>samtale</a:t>
            </a:r>
            <a:br>
              <a:rPr lang="da-DK" sz="3200" dirty="0" smtClean="0">
                <a:latin typeface="Candara"/>
                <a:cs typeface="Candara"/>
              </a:rPr>
            </a:br>
            <a:r>
              <a:rPr lang="da-DK" sz="1600" dirty="0">
                <a:latin typeface="Candara"/>
                <a:cs typeface="Candara"/>
              </a:rPr>
              <a:t>Er du tæt på en stressramt som ægtefælde, kæreste, barn, forældre, ven, veninde, kollega eller chef? Og har du svært ved at forstå, hvad der sker for din kære, der er ramt af stress?</a:t>
            </a:r>
            <a:br>
              <a:rPr lang="da-DK" sz="1600" dirty="0">
                <a:latin typeface="Candara"/>
                <a:cs typeface="Candara"/>
              </a:rPr>
            </a:br>
            <a:r>
              <a:rPr lang="da-DK" sz="1600" dirty="0">
                <a:latin typeface="Candara"/>
                <a:cs typeface="Candara"/>
              </a:rPr>
              <a:t>Samtalen vil give dig en forståelse for, hvad stress er, hvad du kan forvente, og hvad du kan gøre for </a:t>
            </a:r>
            <a:r>
              <a:rPr lang="da-DK" sz="1600">
                <a:latin typeface="Candara"/>
                <a:cs typeface="Candara"/>
              </a:rPr>
              <a:t>at </a:t>
            </a:r>
            <a:r>
              <a:rPr lang="da-DK" sz="1600" smtClean="0">
                <a:latin typeface="Candara"/>
                <a:cs typeface="Candara"/>
              </a:rPr>
              <a:t>støtte </a:t>
            </a:r>
            <a:r>
              <a:rPr lang="da-DK" sz="1600" dirty="0">
                <a:latin typeface="Candara"/>
                <a:cs typeface="Candara"/>
              </a:rPr>
              <a:t>din kære igennem stressen.</a:t>
            </a:r>
          </a:p>
        </p:txBody>
      </p:sp>
      <p:sp>
        <p:nvSpPr>
          <p:cNvPr id="3" name="Undertitel 2"/>
          <p:cNvSpPr>
            <a:spLocks noGrp="1"/>
          </p:cNvSpPr>
          <p:nvPr>
            <p:ph type="subTitle" idx="1"/>
          </p:nvPr>
        </p:nvSpPr>
        <p:spPr>
          <a:xfrm>
            <a:off x="1371600" y="2688765"/>
            <a:ext cx="6400800" cy="2061936"/>
          </a:xfrm>
        </p:spPr>
        <p:txBody>
          <a:bodyPr>
            <a:normAutofit fontScale="70000" lnSpcReduction="20000"/>
          </a:bodyPr>
          <a:lstStyle/>
          <a:p>
            <a:pPr marL="285750" indent="-285750" algn="l">
              <a:lnSpc>
                <a:spcPct val="120000"/>
              </a:lnSpc>
              <a:buFont typeface="Wingdings" charset="2"/>
              <a:buChar char="Ø"/>
            </a:pPr>
            <a:r>
              <a:rPr lang="da-DK" sz="2300" dirty="0" smtClean="0"/>
              <a:t>1 samtale af 90 minutters varighed</a:t>
            </a:r>
          </a:p>
          <a:p>
            <a:pPr marL="285750" indent="-285750" algn="l">
              <a:lnSpc>
                <a:spcPct val="120000"/>
              </a:lnSpc>
              <a:buFont typeface="Wingdings" charset="2"/>
              <a:buChar char="Ø"/>
            </a:pPr>
            <a:r>
              <a:rPr lang="da-DK" sz="2300" dirty="0" smtClean="0"/>
              <a:t>Afklaring af din situation i forhold til den stressede</a:t>
            </a:r>
          </a:p>
          <a:p>
            <a:pPr marL="285750" indent="-285750" algn="l">
              <a:lnSpc>
                <a:spcPct val="120000"/>
              </a:lnSpc>
              <a:buFont typeface="Wingdings" charset="2"/>
              <a:buChar char="Ø"/>
            </a:pPr>
            <a:r>
              <a:rPr lang="da-DK" sz="2300" dirty="0" smtClean="0"/>
              <a:t>Samtalen har fokus på at lære dig at tackle og forstå den stressede</a:t>
            </a:r>
          </a:p>
          <a:p>
            <a:pPr marL="285750" indent="-285750" algn="l">
              <a:lnSpc>
                <a:spcPct val="120000"/>
              </a:lnSpc>
              <a:buFont typeface="Wingdings" charset="2"/>
              <a:buChar char="Ø"/>
            </a:pPr>
            <a:r>
              <a:rPr lang="da-DK" sz="2300" dirty="0" smtClean="0"/>
              <a:t>Du får en bred forståelse for hvad stress er, og konkrete råd og vejledning i forhold til håndtering og forebyggelse af stress hos den stressramte</a:t>
            </a:r>
          </a:p>
          <a:p>
            <a:pPr marL="285750" indent="-285750" algn="l">
              <a:lnSpc>
                <a:spcPct val="120000"/>
              </a:lnSpc>
              <a:buFont typeface="Wingdings" charset="2"/>
              <a:buChar char="Ø"/>
            </a:pPr>
            <a:r>
              <a:rPr lang="da-DK" sz="2300" dirty="0" smtClean="0"/>
              <a:t>Redskaber til håndtering af din situation med en stressramt</a:t>
            </a:r>
          </a:p>
          <a:p>
            <a:endParaRPr lang="da-DK" dirty="0"/>
          </a:p>
        </p:txBody>
      </p:sp>
      <p:sp>
        <p:nvSpPr>
          <p:cNvPr id="4" name="Tekstfelt 3"/>
          <p:cNvSpPr txBox="1"/>
          <p:nvPr/>
        </p:nvSpPr>
        <p:spPr>
          <a:xfrm>
            <a:off x="461839" y="5839404"/>
            <a:ext cx="1814368" cy="461665"/>
          </a:xfrm>
          <a:prstGeom prst="rect">
            <a:avLst/>
          </a:prstGeom>
          <a:noFill/>
        </p:spPr>
        <p:txBody>
          <a:bodyPr wrap="square" rtlCol="0">
            <a:spAutoFit/>
          </a:bodyPr>
          <a:lstStyle/>
          <a:p>
            <a:r>
              <a:rPr lang="da-DK" sz="2400" dirty="0" smtClean="0"/>
              <a:t>DKK </a:t>
            </a:r>
            <a:r>
              <a:rPr lang="da-DK" sz="2400" dirty="0" smtClean="0"/>
              <a:t>750</a:t>
            </a:r>
            <a:r>
              <a:rPr lang="da-DK" sz="2400" dirty="0" smtClean="0"/>
              <a:t>,-</a:t>
            </a:r>
            <a:endParaRPr lang="da-DK" sz="2400" dirty="0"/>
          </a:p>
        </p:txBody>
      </p:sp>
    </p:spTree>
    <p:extLst>
      <p:ext uri="{BB962C8B-B14F-4D97-AF65-F5344CB8AC3E}">
        <p14:creationId xmlns:p14="http://schemas.microsoft.com/office/powerpoint/2010/main" val="39227724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ølgeform">
  <a:themeElements>
    <a:clrScheme name="Bølg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Bølg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ølg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Bølgeform.thmx</Template>
  <TotalTime>8465</TotalTime>
  <Words>69</Words>
  <Application>Microsoft Macintosh PowerPoint</Application>
  <PresentationFormat>Skærmshow (4:3)</PresentationFormat>
  <Paragraphs>7</Paragraphs>
  <Slides>1</Slides>
  <Notes>0</Notes>
  <HiddenSlides>0</HiddenSlides>
  <MMClips>0</MMClips>
  <ScaleCrop>false</ScaleCrop>
  <HeadingPairs>
    <vt:vector size="4" baseType="variant">
      <vt:variant>
        <vt:lpstr>Tema</vt:lpstr>
      </vt:variant>
      <vt:variant>
        <vt:i4>1</vt:i4>
      </vt:variant>
      <vt:variant>
        <vt:lpstr>Diastitler</vt:lpstr>
      </vt:variant>
      <vt:variant>
        <vt:i4>1</vt:i4>
      </vt:variant>
    </vt:vector>
  </HeadingPairs>
  <TitlesOfParts>
    <vt:vector size="2" baseType="lpstr">
      <vt:lpstr>Bølgeform</vt:lpstr>
      <vt:lpstr>Pårørende samtale Er du tæt på en stressramt som ægtefælde, kæreste, barn, forældre, ven, veninde, kollega eller chef? Og har du svært ved at forstå, hvad der sker for din kære, der er ramt af stress? Samtalen vil give dig en forståelse for, hvad stress er, hvad du kan forvente, og hvad du kan gøre for at støtte din kære igennem stressen.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Pårørende samtale Er du tæt på en stressramt som ægtefælde, kæreste, barn, forældre, ven, veninde, kollega eller chef? Og har du svært ved at forstå, hvad der sker for din kære, der er ramt af stress? Samtalen vil give dig en forståelse for, hvad stress er, hvad du kan forvente, og hvad du kan gøre for at hjælpe din kære igennem stressen.</dc:title>
  <dc:creator>Pia Blume</dc:creator>
  <cp:lastModifiedBy>Pia Blume</cp:lastModifiedBy>
  <cp:revision>6</cp:revision>
  <dcterms:created xsi:type="dcterms:W3CDTF">2016-01-18T20:40:59Z</dcterms:created>
  <dcterms:modified xsi:type="dcterms:W3CDTF">2017-08-31T15:10:37Z</dcterms:modified>
</cp:coreProperties>
</file>