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848" y="9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65E7-E3F0-7E47-86B4-1723C9F68D65}" type="datetimeFigureOut">
              <a:rPr lang="da-DK" smtClean="0"/>
              <a:t>31/08/17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6730-88D7-EF48-95E5-424A5D9F912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65E7-E3F0-7E47-86B4-1723C9F68D65}" type="datetimeFigureOut">
              <a:rPr lang="da-DK" smtClean="0"/>
              <a:t>31/08/17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6730-88D7-EF48-95E5-424A5D9F912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65E7-E3F0-7E47-86B4-1723C9F68D65}" type="datetimeFigureOut">
              <a:rPr lang="da-DK" smtClean="0"/>
              <a:t>31/08/17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6730-88D7-EF48-95E5-424A5D9F9121}" type="slidenum">
              <a:rPr lang="da-DK" smtClean="0"/>
              <a:t>‹nr.›</a:t>
            </a:fld>
            <a:endParaRPr lang="da-DK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65E7-E3F0-7E47-86B4-1723C9F68D65}" type="datetimeFigureOut">
              <a:rPr lang="da-DK" smtClean="0"/>
              <a:t>31/08/17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6730-88D7-EF48-95E5-424A5D9F9121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65E7-E3F0-7E47-86B4-1723C9F68D65}" type="datetimeFigureOut">
              <a:rPr lang="da-DK" smtClean="0"/>
              <a:t>31/08/17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6730-88D7-EF48-95E5-424A5D9F912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65E7-E3F0-7E47-86B4-1723C9F68D65}" type="datetimeFigureOut">
              <a:rPr lang="da-DK" smtClean="0"/>
              <a:t>31/08/17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6730-88D7-EF48-95E5-424A5D9F9121}" type="slidenum">
              <a:rPr lang="da-DK" smtClean="0"/>
              <a:t>‹nr.›</a:t>
            </a:fld>
            <a:endParaRPr lang="da-D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65E7-E3F0-7E47-86B4-1723C9F68D65}" type="datetimeFigureOut">
              <a:rPr lang="da-DK" smtClean="0"/>
              <a:t>31/08/17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6730-88D7-EF48-95E5-424A5D9F912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65E7-E3F0-7E47-86B4-1723C9F68D65}" type="datetimeFigureOut">
              <a:rPr lang="da-DK" smtClean="0"/>
              <a:t>31/08/17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6730-88D7-EF48-95E5-424A5D9F912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65E7-E3F0-7E47-86B4-1723C9F68D65}" type="datetimeFigureOut">
              <a:rPr lang="da-DK" smtClean="0"/>
              <a:t>31/08/17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6730-88D7-EF48-95E5-424A5D9F912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65E7-E3F0-7E47-86B4-1723C9F68D65}" type="datetimeFigureOut">
              <a:rPr lang="da-DK" smtClean="0"/>
              <a:t>31/08/17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6730-88D7-EF48-95E5-424A5D9F9121}" type="slidenum">
              <a:rPr lang="da-DK" smtClean="0"/>
              <a:t>‹nr.›</a:t>
            </a:fld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65E7-E3F0-7E47-86B4-1723C9F68D65}" type="datetimeFigureOut">
              <a:rPr lang="da-DK" smtClean="0"/>
              <a:t>31/08/17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6730-88D7-EF48-95E5-424A5D9F9121}" type="slidenum">
              <a:rPr lang="da-DK" smtClean="0"/>
              <a:t>‹nr.›</a:t>
            </a:fld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Træk billede til pladsholder, eller klik på symbol for at tilføje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0C165E7-E3F0-7E47-86B4-1723C9F68D65}" type="datetimeFigureOut">
              <a:rPr lang="da-DK" smtClean="0"/>
              <a:t>31/08/17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0186730-88D7-EF48-95E5-424A5D9F9121}" type="slidenum">
              <a:rPr lang="da-DK" smtClean="0"/>
              <a:t>‹nr.›</a:t>
            </a:fld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1733" y="338667"/>
            <a:ext cx="8136467" cy="2252133"/>
          </a:xfrm>
        </p:spPr>
        <p:txBody>
          <a:bodyPr anchor="t">
            <a:normAutofit fontScale="90000"/>
          </a:bodyPr>
          <a:lstStyle/>
          <a:p>
            <a:pPr algn="l"/>
            <a:r>
              <a:rPr lang="da-DK" sz="3600" dirty="0" smtClean="0">
                <a:latin typeface="Candara"/>
                <a:cs typeface="Candara"/>
              </a:rPr>
              <a:t>Stresscoaching</a:t>
            </a:r>
            <a:r>
              <a:rPr lang="da-DK" sz="3600" dirty="0" smtClean="0"/>
              <a:t> forløb</a:t>
            </a:r>
            <a:r>
              <a:rPr lang="da-DK" sz="3200" dirty="0" smtClean="0"/>
              <a:t/>
            </a:r>
            <a:br>
              <a:rPr lang="da-DK" sz="3200" dirty="0" smtClean="0"/>
            </a:br>
            <a:r>
              <a:rPr lang="da-DK" sz="1800" dirty="0">
                <a:latin typeface="Candara"/>
                <a:cs typeface="Candara"/>
              </a:rPr>
              <a:t>Et individuelt stresscoaching forløb for dig, der har fået </a:t>
            </a:r>
            <a:r>
              <a:rPr lang="da-DK" sz="1800" dirty="0" smtClean="0">
                <a:latin typeface="Candara"/>
                <a:cs typeface="Candara"/>
              </a:rPr>
              <a:t>stress.</a:t>
            </a:r>
            <a:r>
              <a:rPr lang="da-DK" sz="1800" dirty="0">
                <a:latin typeface="Candara"/>
                <a:cs typeface="Candara"/>
              </a:rPr>
              <a:t/>
            </a:r>
            <a:br>
              <a:rPr lang="da-DK" sz="1800" dirty="0">
                <a:latin typeface="Candara"/>
                <a:cs typeface="Candara"/>
              </a:rPr>
            </a:br>
            <a:r>
              <a:rPr lang="da-DK" sz="1800" dirty="0">
                <a:latin typeface="Candara"/>
                <a:cs typeface="Candara"/>
              </a:rPr>
              <a:t>Forløbet tager udgangspunkt i din stress-situation og strækker sig typisk over </a:t>
            </a:r>
            <a:r>
              <a:rPr lang="da-DK" sz="1800" dirty="0" smtClean="0">
                <a:latin typeface="Candara"/>
                <a:cs typeface="Candara"/>
              </a:rPr>
              <a:t>7 </a:t>
            </a:r>
            <a:r>
              <a:rPr lang="da-DK" sz="1800" dirty="0">
                <a:latin typeface="Candara"/>
                <a:cs typeface="Candara"/>
              </a:rPr>
              <a:t>sessioner over ca. 12 uger.</a:t>
            </a:r>
            <a:br>
              <a:rPr lang="da-DK" sz="1800" dirty="0">
                <a:latin typeface="Candara"/>
                <a:cs typeface="Candara"/>
              </a:rPr>
            </a:br>
            <a:r>
              <a:rPr lang="da-DK" sz="1800" dirty="0">
                <a:latin typeface="Candara"/>
                <a:cs typeface="Candara"/>
              </a:rPr>
              <a:t>Du bliver nænsomt vejledt og støttet gennem hele forløbet, så du efter endt forløb vil være stressfri og samtidig være i stand til igen at kunne håndtere en travl hverdag og dermed forebygge stress på sigt.  </a:t>
            </a:r>
            <a:r>
              <a:rPr lang="da-DK" sz="1800" dirty="0" smtClean="0">
                <a:latin typeface="Candara"/>
                <a:cs typeface="Candara"/>
              </a:rPr>
              <a:t/>
            </a:r>
            <a:br>
              <a:rPr lang="da-DK" sz="1800" dirty="0" smtClean="0">
                <a:latin typeface="Candara"/>
                <a:cs typeface="Candara"/>
              </a:rPr>
            </a:br>
            <a:endParaRPr lang="da-DK" sz="1800" dirty="0">
              <a:latin typeface="Candara"/>
              <a:cs typeface="Candara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321733" y="2434480"/>
            <a:ext cx="8136467" cy="3322853"/>
          </a:xfrm>
        </p:spPr>
        <p:txBody>
          <a:bodyPr>
            <a:noAutofit/>
          </a:bodyPr>
          <a:lstStyle/>
          <a:p>
            <a:pPr marL="285750" indent="-285750" algn="l">
              <a:buFont typeface="Wingdings" charset="2"/>
              <a:buChar char="Ø"/>
            </a:pPr>
            <a:r>
              <a:rPr lang="da-DK" sz="1600" dirty="0" smtClean="0">
                <a:latin typeface="Candara"/>
                <a:cs typeface="Candara"/>
              </a:rPr>
              <a:t>7 samtaler af 90 minutters varighed </a:t>
            </a:r>
            <a:r>
              <a:rPr lang="da-DK" sz="1600" dirty="0">
                <a:latin typeface="Candara"/>
                <a:cs typeface="Candara"/>
              </a:rPr>
              <a:t>fordelt på ca. </a:t>
            </a:r>
            <a:r>
              <a:rPr lang="da-DK" sz="1600" smtClean="0">
                <a:latin typeface="Candara"/>
                <a:cs typeface="Candara"/>
              </a:rPr>
              <a:t>12 </a:t>
            </a:r>
            <a:r>
              <a:rPr lang="da-DK" sz="1600" smtClean="0">
                <a:latin typeface="Candara"/>
                <a:cs typeface="Candara"/>
              </a:rPr>
              <a:t>uger</a:t>
            </a:r>
            <a:endParaRPr lang="da-DK" sz="1600" dirty="0">
              <a:latin typeface="Candara"/>
              <a:cs typeface="Candara"/>
            </a:endParaRPr>
          </a:p>
          <a:p>
            <a:pPr marL="285750" indent="-285750" algn="l">
              <a:buFont typeface="Wingdings" charset="2"/>
              <a:buChar char="Ø"/>
            </a:pPr>
            <a:r>
              <a:rPr lang="da-DK" sz="1600" dirty="0" smtClean="0">
                <a:latin typeface="Candara"/>
                <a:cs typeface="Candara"/>
              </a:rPr>
              <a:t>Rådgivning og diagnosticering</a:t>
            </a:r>
          </a:p>
          <a:p>
            <a:pPr marL="285750" indent="-285750" algn="l">
              <a:buFont typeface="Wingdings" charset="2"/>
              <a:buChar char="Ø"/>
            </a:pPr>
            <a:r>
              <a:rPr lang="da-DK" sz="1600" dirty="0" smtClean="0">
                <a:latin typeface="Candara"/>
                <a:cs typeface="Candara"/>
              </a:rPr>
              <a:t>Kortlægning af personlige og arbejdsmæssige situationer, der skaber stress</a:t>
            </a:r>
            <a:endParaRPr lang="da-DK" sz="1600" dirty="0">
              <a:latin typeface="Candara"/>
              <a:cs typeface="Candara"/>
            </a:endParaRPr>
          </a:p>
          <a:p>
            <a:pPr marL="285750" indent="-285750" algn="l">
              <a:buFont typeface="Wingdings" charset="2"/>
              <a:buChar char="Ø"/>
            </a:pPr>
            <a:r>
              <a:rPr lang="da-DK" sz="1600" dirty="0" smtClean="0">
                <a:latin typeface="Candara"/>
                <a:cs typeface="Candara"/>
              </a:rPr>
              <a:t>Metoder til balance og indre ro</a:t>
            </a:r>
            <a:endParaRPr lang="da-DK" sz="1600" dirty="0">
              <a:latin typeface="Candara"/>
              <a:cs typeface="Candara"/>
            </a:endParaRPr>
          </a:p>
          <a:p>
            <a:pPr marL="285750" indent="-285750" algn="l">
              <a:buFont typeface="Wingdings" charset="2"/>
              <a:buChar char="Ø"/>
            </a:pPr>
            <a:r>
              <a:rPr lang="da-DK" sz="1600" dirty="0" smtClean="0">
                <a:latin typeface="Candara"/>
                <a:cs typeface="Candara"/>
              </a:rPr>
              <a:t>Læring i </a:t>
            </a:r>
            <a:r>
              <a:rPr lang="da-DK" sz="1600" dirty="0">
                <a:latin typeface="Candara"/>
                <a:cs typeface="Candara"/>
              </a:rPr>
              <a:t>at håndtere og forebygge fremtidig </a:t>
            </a:r>
            <a:r>
              <a:rPr lang="da-DK" sz="1600" dirty="0" smtClean="0">
                <a:latin typeface="Candara"/>
                <a:cs typeface="Candara"/>
              </a:rPr>
              <a:t>stress</a:t>
            </a:r>
            <a:endParaRPr lang="da-DK" sz="1600" dirty="0" smtClean="0"/>
          </a:p>
          <a:p>
            <a:pPr marL="285750" indent="-285750" algn="l">
              <a:buFont typeface="Wingdings" charset="2"/>
              <a:buChar char="Ø"/>
            </a:pPr>
            <a:r>
              <a:rPr lang="da-DK" sz="1600" dirty="0" smtClean="0"/>
              <a:t>Forløbet </a:t>
            </a:r>
            <a:r>
              <a:rPr lang="da-DK" sz="1600" dirty="0"/>
              <a:t>har en højt element af ekspertrådgivning og vejledning, og rummer således langt mere end coaching. I et </a:t>
            </a:r>
            <a:r>
              <a:rPr lang="da-DK" sz="1600" dirty="0" smtClean="0"/>
              <a:t>stresscoachingforløb </a:t>
            </a:r>
            <a:r>
              <a:rPr lang="da-DK" sz="1600" dirty="0"/>
              <a:t>får du svarene og vejledningen, og du skal </a:t>
            </a:r>
            <a:r>
              <a:rPr lang="da-DK" sz="1600" dirty="0" smtClean="0"/>
              <a:t>ikke </a:t>
            </a:r>
            <a:r>
              <a:rPr lang="da-DK" sz="1600" dirty="0"/>
              <a:t>finde svarene </a:t>
            </a:r>
            <a:r>
              <a:rPr lang="da-DK" sz="1600" dirty="0" smtClean="0"/>
              <a:t>selv</a:t>
            </a:r>
            <a:endParaRPr lang="da-DK" sz="1600" dirty="0" smtClean="0">
              <a:latin typeface="Candara"/>
              <a:cs typeface="Candara"/>
            </a:endParaRPr>
          </a:p>
          <a:p>
            <a:pPr marL="285750" indent="-285750" algn="l">
              <a:buFont typeface="Wingdings" charset="2"/>
              <a:buChar char="Ø"/>
            </a:pPr>
            <a:r>
              <a:rPr lang="da-DK" sz="1600" dirty="0" smtClean="0">
                <a:latin typeface="Candara"/>
                <a:cs typeface="Candara"/>
              </a:rPr>
              <a:t>Udlevering </a:t>
            </a:r>
            <a:r>
              <a:rPr lang="da-DK" sz="1600" dirty="0">
                <a:latin typeface="Candara"/>
                <a:cs typeface="Candara"/>
              </a:rPr>
              <a:t>af </a:t>
            </a:r>
            <a:r>
              <a:rPr lang="da-DK" sz="1600" dirty="0" smtClean="0">
                <a:latin typeface="Candara"/>
                <a:cs typeface="Candara"/>
              </a:rPr>
              <a:t>1 bog</a:t>
            </a:r>
            <a:endParaRPr lang="da-DK" sz="1600" dirty="0">
              <a:latin typeface="Candara"/>
              <a:cs typeface="Candara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270143" y="5847705"/>
            <a:ext cx="15583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a-DK" sz="2400" dirty="0">
                <a:solidFill>
                  <a:prstClr val="black"/>
                </a:solidFill>
              </a:rPr>
              <a:t>DKK 5000,-</a:t>
            </a:r>
          </a:p>
        </p:txBody>
      </p:sp>
    </p:spTree>
    <p:extLst>
      <p:ext uri="{BB962C8B-B14F-4D97-AF65-F5344CB8AC3E}">
        <p14:creationId xmlns:p14="http://schemas.microsoft.com/office/powerpoint/2010/main" val="18092141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ølgeform">
  <a:themeElements>
    <a:clrScheme name="Bølg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Bølg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ølg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Bølgeform.thmx</Template>
  <TotalTime>8442</TotalTime>
  <Words>83</Words>
  <Application>Microsoft Macintosh PowerPoint</Application>
  <PresentationFormat>Skærmshow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Bølgeform</vt:lpstr>
      <vt:lpstr>Stresscoaching forløb Et individuelt stresscoaching forløb for dig, der har fået stress. Forløbet tager udgangspunkt i din stress-situation og strækker sig typisk over 7 sessioner over ca. 12 uger. Du bliver nænsomt vejledt og støttet gennem hele forløbet, så du efter endt forløb vil være stressfri og samtidig være i stand til igen at kunne håndtere en travl hverdag og dermed forebygge stress på sigt.  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Stresscoaching forløb Et individuelt stresscoaching forløb for dig, der har fået stress. Forløbet tager udgangspunkt i din stress-situation og strækker sig typisk over 7-10 sessioner over ca. 12 uger. Du bliver nænsomt vejledt og støttet gennem hele forløbet, så du efter endt forløb vil være stressfri og samtidig være i stand til igen at kunne håndtere en travl hverdag og dermed forebygge stress på sigt.   </dc:title>
  <dc:creator>Pia Blume</dc:creator>
  <cp:lastModifiedBy>Pia Blume</cp:lastModifiedBy>
  <cp:revision>10</cp:revision>
  <dcterms:created xsi:type="dcterms:W3CDTF">2016-01-18T20:42:55Z</dcterms:created>
  <dcterms:modified xsi:type="dcterms:W3CDTF">2017-08-31T15:11:10Z</dcterms:modified>
</cp:coreProperties>
</file>